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14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02725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79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354302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يثبت البكرة في المكوك بطريقة صحيحة وآمنة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البكرة بطريقة صحيحة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448708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89377A3C-52F8-87F3-2134-DC5DF4472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78" y="3620752"/>
            <a:ext cx="2143125" cy="2143125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6404542" y="3307717"/>
            <a:ext cx="4798763" cy="3264257"/>
          </a:xfrm>
          <a:custGeom>
            <a:avLst/>
            <a:gdLst>
              <a:gd name="connsiteX0" fmla="*/ 3618689 w 4798763"/>
              <a:gd name="connsiteY0" fmla="*/ 244375 h 3264257"/>
              <a:gd name="connsiteX1" fmla="*/ 3495596 w 4798763"/>
              <a:gd name="connsiteY1" fmla="*/ 165245 h 3264257"/>
              <a:gd name="connsiteX2" fmla="*/ 629304 w 4798763"/>
              <a:gd name="connsiteY2" fmla="*/ 94906 h 3264257"/>
              <a:gd name="connsiteX3" fmla="*/ 110558 w 4798763"/>
              <a:gd name="connsiteY3" fmla="*/ 1598391 h 3264257"/>
              <a:gd name="connsiteX4" fmla="*/ 2203127 w 4798763"/>
              <a:gd name="connsiteY4" fmla="*/ 3251345 h 3264257"/>
              <a:gd name="connsiteX5" fmla="*/ 4585843 w 4798763"/>
              <a:gd name="connsiteY5" fmla="*/ 2336945 h 3264257"/>
              <a:gd name="connsiteX6" fmla="*/ 4585843 w 4798763"/>
              <a:gd name="connsiteY6" fmla="*/ 1774237 h 3264257"/>
              <a:gd name="connsiteX7" fmla="*/ 3724196 w 4798763"/>
              <a:gd name="connsiteY7" fmla="*/ 402637 h 3264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98763" h="3264257">
                <a:moveTo>
                  <a:pt x="3618689" y="244375"/>
                </a:moveTo>
                <a:cubicBezTo>
                  <a:pt x="3806258" y="217265"/>
                  <a:pt x="3993827" y="190156"/>
                  <a:pt x="3495596" y="165245"/>
                </a:cubicBezTo>
                <a:cubicBezTo>
                  <a:pt x="2997365" y="140333"/>
                  <a:pt x="1193477" y="-143952"/>
                  <a:pt x="629304" y="94906"/>
                </a:cubicBezTo>
                <a:cubicBezTo>
                  <a:pt x="65131" y="333764"/>
                  <a:pt x="-151746" y="1072318"/>
                  <a:pt x="110558" y="1598391"/>
                </a:cubicBezTo>
                <a:cubicBezTo>
                  <a:pt x="372862" y="2124464"/>
                  <a:pt x="1457246" y="3128253"/>
                  <a:pt x="2203127" y="3251345"/>
                </a:cubicBezTo>
                <a:cubicBezTo>
                  <a:pt x="2949008" y="3374437"/>
                  <a:pt x="4188724" y="2583130"/>
                  <a:pt x="4585843" y="2336945"/>
                </a:cubicBezTo>
                <a:cubicBezTo>
                  <a:pt x="4982962" y="2090760"/>
                  <a:pt x="4729451" y="2096622"/>
                  <a:pt x="4585843" y="1774237"/>
                </a:cubicBezTo>
                <a:cubicBezTo>
                  <a:pt x="4442235" y="1451852"/>
                  <a:pt x="4083215" y="927244"/>
                  <a:pt x="3724196" y="402637"/>
                </a:cubicBezTo>
              </a:path>
            </a:pathLst>
          </a:cu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50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18</cp:revision>
  <dcterms:created xsi:type="dcterms:W3CDTF">2024-07-04T06:51:15Z</dcterms:created>
  <dcterms:modified xsi:type="dcterms:W3CDTF">2024-10-11T05:11:20Z</dcterms:modified>
</cp:coreProperties>
</file>