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18" r:id="rId2"/>
    <p:sldId id="1159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57092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4722766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4411211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353488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7141931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6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314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02134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2019300" y="2059719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يظهر معرفة ومهارة في التصميم والخياطة والنسيج 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800593" y="607516"/>
            <a:ext cx="1061508" cy="461665"/>
          </a:xfrm>
          <a:prstGeom prst="rect">
            <a:avLst/>
          </a:prstGeom>
          <a:solidFill>
            <a:srgbClr val="CBB06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الدرس 14</a:t>
            </a:r>
            <a:endParaRPr lang="en-US" sz="2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27B2574E-3984-E221-B9D8-CAAD082488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2802725"/>
              </p:ext>
            </p:extLst>
          </p:nvPr>
        </p:nvGraphicFramePr>
        <p:xfrm>
          <a:off x="696290" y="1277379"/>
          <a:ext cx="10799420" cy="8883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796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354302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805922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497633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rtl="1"/>
                      <a:r>
                        <a:rPr lang="ar-AE" sz="1400" b="1" dirty="0"/>
                        <a:t>يثبت البكرة في المكوك بطريقة صحيحة وآمنة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/>
                        <a:t>يستخدم ماكينة الخياطة بطريقة صحية وآمنة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/>
                        <a:t>يثبت البكرة بطريقة صحيحة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يظهر معرفة ومهارة في التصميم والخياطة </a:t>
                      </a:r>
                      <a:r>
                        <a:rPr lang="ar-SA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والنسيج</a:t>
                      </a:r>
                      <a:endParaRPr lang="en-GB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8" name="مربع نص 7">
            <a:extLst>
              <a:ext uri="{FF2B5EF4-FFF2-40B4-BE49-F238E27FC236}">
                <a16:creationId xmlns:a16="http://schemas.microsoft.com/office/drawing/2014/main" id="{C3A10D2F-D730-8D65-8C02-B92784CD97B0}"/>
              </a:ext>
            </a:extLst>
          </p:cNvPr>
          <p:cNvSpPr txBox="1"/>
          <p:nvPr/>
        </p:nvSpPr>
        <p:spPr>
          <a:xfrm>
            <a:off x="1385723" y="2448708"/>
            <a:ext cx="8414870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SA" sz="2400" b="1" dirty="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rPr>
              <a:t>حدد مكان تثبيت الإبرة في ماكينة الخياطة </a:t>
            </a:r>
            <a:endParaRPr kumimoji="0" lang="ar-AE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21" name="صورة 20">
            <a:extLst>
              <a:ext uri="{FF2B5EF4-FFF2-40B4-BE49-F238E27FC236}">
                <a16:creationId xmlns:a16="http://schemas.microsoft.com/office/drawing/2014/main" id="{1C0FC89E-6B7E-B3B5-8E66-A6DE11590F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7989" y="4024390"/>
            <a:ext cx="3105150" cy="1476375"/>
          </a:xfrm>
          <a:prstGeom prst="rect">
            <a:avLst/>
          </a:prstGeom>
        </p:spPr>
      </p:pic>
      <p:pic>
        <p:nvPicPr>
          <p:cNvPr id="25" name="صورة 24">
            <a:extLst>
              <a:ext uri="{FF2B5EF4-FFF2-40B4-BE49-F238E27FC236}">
                <a16:creationId xmlns:a16="http://schemas.microsoft.com/office/drawing/2014/main" id="{89377A3C-52F8-87F3-2134-DC5DF4472A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778" y="3620752"/>
            <a:ext cx="2143125" cy="2143125"/>
          </a:xfrm>
          <a:prstGeom prst="rect">
            <a:avLst/>
          </a:prstGeom>
        </p:spPr>
      </p:pic>
      <p:sp>
        <p:nvSpPr>
          <p:cNvPr id="3" name="Freeform 2"/>
          <p:cNvSpPr/>
          <p:nvPr/>
        </p:nvSpPr>
        <p:spPr>
          <a:xfrm>
            <a:off x="6404542" y="3307717"/>
            <a:ext cx="4798763" cy="3264257"/>
          </a:xfrm>
          <a:custGeom>
            <a:avLst/>
            <a:gdLst>
              <a:gd name="connsiteX0" fmla="*/ 3618689 w 4798763"/>
              <a:gd name="connsiteY0" fmla="*/ 244375 h 3264257"/>
              <a:gd name="connsiteX1" fmla="*/ 3495596 w 4798763"/>
              <a:gd name="connsiteY1" fmla="*/ 165245 h 3264257"/>
              <a:gd name="connsiteX2" fmla="*/ 629304 w 4798763"/>
              <a:gd name="connsiteY2" fmla="*/ 94906 h 3264257"/>
              <a:gd name="connsiteX3" fmla="*/ 110558 w 4798763"/>
              <a:gd name="connsiteY3" fmla="*/ 1598391 h 3264257"/>
              <a:gd name="connsiteX4" fmla="*/ 2203127 w 4798763"/>
              <a:gd name="connsiteY4" fmla="*/ 3251345 h 3264257"/>
              <a:gd name="connsiteX5" fmla="*/ 4585843 w 4798763"/>
              <a:gd name="connsiteY5" fmla="*/ 2336945 h 3264257"/>
              <a:gd name="connsiteX6" fmla="*/ 4585843 w 4798763"/>
              <a:gd name="connsiteY6" fmla="*/ 1774237 h 3264257"/>
              <a:gd name="connsiteX7" fmla="*/ 3724196 w 4798763"/>
              <a:gd name="connsiteY7" fmla="*/ 402637 h 3264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98763" h="3264257">
                <a:moveTo>
                  <a:pt x="3618689" y="244375"/>
                </a:moveTo>
                <a:cubicBezTo>
                  <a:pt x="3806258" y="217265"/>
                  <a:pt x="3993827" y="190156"/>
                  <a:pt x="3495596" y="165245"/>
                </a:cubicBezTo>
                <a:cubicBezTo>
                  <a:pt x="2997365" y="140333"/>
                  <a:pt x="1193477" y="-143952"/>
                  <a:pt x="629304" y="94906"/>
                </a:cubicBezTo>
                <a:cubicBezTo>
                  <a:pt x="65131" y="333764"/>
                  <a:pt x="-151746" y="1072318"/>
                  <a:pt x="110558" y="1598391"/>
                </a:cubicBezTo>
                <a:cubicBezTo>
                  <a:pt x="372862" y="2124464"/>
                  <a:pt x="1457246" y="3128253"/>
                  <a:pt x="2203127" y="3251345"/>
                </a:cubicBezTo>
                <a:cubicBezTo>
                  <a:pt x="2949008" y="3374437"/>
                  <a:pt x="4188724" y="2583130"/>
                  <a:pt x="4585843" y="2336945"/>
                </a:cubicBezTo>
                <a:cubicBezTo>
                  <a:pt x="4982962" y="2090760"/>
                  <a:pt x="4729451" y="2096622"/>
                  <a:pt x="4585843" y="1774237"/>
                </a:cubicBezTo>
                <a:cubicBezTo>
                  <a:pt x="4442235" y="1451852"/>
                  <a:pt x="4083215" y="927244"/>
                  <a:pt x="3724196" y="402637"/>
                </a:cubicBezTo>
              </a:path>
            </a:pathLst>
          </a:cu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99859508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1366</TotalTime>
  <Words>50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SUAAD KHALFAN AMER SAEED AL AMERI</dc:creator>
  <cp:lastModifiedBy>HESSA ABDULLA SAEED AL MAZROUEI</cp:lastModifiedBy>
  <cp:revision>18</cp:revision>
  <dcterms:created xsi:type="dcterms:W3CDTF">2024-07-04T06:51:15Z</dcterms:created>
  <dcterms:modified xsi:type="dcterms:W3CDTF">2024-10-11T05:11:20Z</dcterms:modified>
</cp:coreProperties>
</file>